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59" autoAdjust="0"/>
  </p:normalViewPr>
  <p:slideViewPr>
    <p:cSldViewPr>
      <p:cViewPr varScale="1">
        <p:scale>
          <a:sx n="108" d="100"/>
          <a:sy n="108" d="100"/>
        </p:scale>
        <p:origin x="-149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C9E26-7245-4675-AF74-961FB75F684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F6411-9CBE-43A7-BF5E-13E824BA3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99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F6411-9CBE-43A7-BF5E-13E824BA37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54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94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3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171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97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03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71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84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01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5"/>
          <p:cNvSpPr>
            <a:spLocks noGrp="1" noChangeAspect="1"/>
          </p:cNvSpPr>
          <p:nvPr>
            <p:ph type="pic" sz="quarter" idx="26"/>
          </p:nvPr>
        </p:nvSpPr>
        <p:spPr>
          <a:xfrm>
            <a:off x="7812360" y="-1028650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9" name="Рисунок 5"/>
          <p:cNvSpPr>
            <a:spLocks noGrp="1" noChangeAspect="1"/>
          </p:cNvSpPr>
          <p:nvPr>
            <p:ph type="pic" sz="quarter" idx="28"/>
          </p:nvPr>
        </p:nvSpPr>
        <p:spPr>
          <a:xfrm>
            <a:off x="3419872" y="-1676722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5" name="Рисунок 5"/>
          <p:cNvSpPr>
            <a:spLocks noGrp="1" noChangeAspect="1"/>
          </p:cNvSpPr>
          <p:nvPr>
            <p:ph type="pic" sz="quarter" idx="24"/>
          </p:nvPr>
        </p:nvSpPr>
        <p:spPr>
          <a:xfrm>
            <a:off x="7562078" y="627534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4" name="Рисунок 5"/>
          <p:cNvSpPr>
            <a:spLocks noGrp="1" noChangeAspect="1"/>
          </p:cNvSpPr>
          <p:nvPr>
            <p:ph type="pic" sz="quarter" idx="23"/>
          </p:nvPr>
        </p:nvSpPr>
        <p:spPr>
          <a:xfrm>
            <a:off x="5508104" y="-524594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6" name="Рисунок 5"/>
          <p:cNvSpPr>
            <a:spLocks noGrp="1" noChangeAspect="1"/>
          </p:cNvSpPr>
          <p:nvPr>
            <p:ph type="pic" sz="quarter" idx="25"/>
          </p:nvPr>
        </p:nvSpPr>
        <p:spPr>
          <a:xfrm>
            <a:off x="7020272" y="2139702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Рисунок 5"/>
          <p:cNvSpPr>
            <a:spLocks noGrp="1" noChangeAspect="1"/>
          </p:cNvSpPr>
          <p:nvPr>
            <p:ph type="pic" sz="quarter" idx="22"/>
          </p:nvPr>
        </p:nvSpPr>
        <p:spPr>
          <a:xfrm>
            <a:off x="4932040" y="987574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2" name="Рисунок 5"/>
          <p:cNvSpPr>
            <a:spLocks noGrp="1" noChangeAspect="1"/>
          </p:cNvSpPr>
          <p:nvPr>
            <p:ph type="pic" sz="quarter" idx="21"/>
          </p:nvPr>
        </p:nvSpPr>
        <p:spPr>
          <a:xfrm>
            <a:off x="2915816" y="-164554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8" name="Рисунок 5"/>
          <p:cNvSpPr>
            <a:spLocks noGrp="1" noChangeAspect="1"/>
          </p:cNvSpPr>
          <p:nvPr>
            <p:ph type="pic" sz="quarter" idx="27"/>
          </p:nvPr>
        </p:nvSpPr>
        <p:spPr>
          <a:xfrm>
            <a:off x="899592" y="-1316682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5"/>
          <p:cNvSpPr>
            <a:spLocks noGrp="1" noChangeAspect="1"/>
          </p:cNvSpPr>
          <p:nvPr>
            <p:ph type="pic" sz="quarter" idx="16"/>
          </p:nvPr>
        </p:nvSpPr>
        <p:spPr>
          <a:xfrm>
            <a:off x="179512" y="123478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Рисунок 5"/>
          <p:cNvSpPr>
            <a:spLocks noGrp="1" noChangeAspect="1"/>
          </p:cNvSpPr>
          <p:nvPr>
            <p:ph type="pic" sz="quarter" idx="17"/>
          </p:nvPr>
        </p:nvSpPr>
        <p:spPr>
          <a:xfrm>
            <a:off x="2267744" y="1275606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9" name="Рисунок 5"/>
          <p:cNvSpPr>
            <a:spLocks noGrp="1" noChangeAspect="1"/>
          </p:cNvSpPr>
          <p:nvPr>
            <p:ph type="pic" sz="quarter" idx="18"/>
          </p:nvPr>
        </p:nvSpPr>
        <p:spPr>
          <a:xfrm>
            <a:off x="4355976" y="2427734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0" name="Рисунок 5"/>
          <p:cNvSpPr>
            <a:spLocks noGrp="1" noChangeAspect="1"/>
          </p:cNvSpPr>
          <p:nvPr>
            <p:ph type="pic" sz="quarter" idx="19"/>
          </p:nvPr>
        </p:nvSpPr>
        <p:spPr>
          <a:xfrm>
            <a:off x="6444208" y="3579862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1" name="Рисунок 5"/>
          <p:cNvSpPr>
            <a:spLocks noGrp="1" noChangeAspect="1"/>
          </p:cNvSpPr>
          <p:nvPr>
            <p:ph type="pic" sz="quarter" idx="20"/>
          </p:nvPr>
        </p:nvSpPr>
        <p:spPr>
          <a:xfrm>
            <a:off x="-1836712" y="-1028650"/>
            <a:ext cx="3163844" cy="1779662"/>
          </a:xfrm>
          <a:solidFill>
            <a:schemeClr val="tx1"/>
          </a:solidFill>
          <a:effectLst>
            <a:glow rad="127000">
              <a:srgbClr val="00E4D9">
                <a:alpha val="15000"/>
              </a:srgbClr>
            </a:glow>
            <a:reflection stA="40000" endPos="90000" dist="76200" dir="5400000" sy="-100000" algn="bl" rotWithShape="0"/>
            <a:softEdge rad="0"/>
          </a:effectLst>
          <a:scene3d>
            <a:camera prst="isometricOffAxis2Top">
              <a:rot lat="20040000" lon="3240000" rev="18000000"/>
            </a:camera>
            <a:lightRig rig="soft" dir="t">
              <a:rot lat="0" lon="0" rev="420000"/>
            </a:lightRig>
          </a:scene3d>
          <a:sp3d prstMaterial="plastic"/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779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41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10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>
                <a:lumMod val="0"/>
              </a:schemeClr>
            </a:gs>
            <a:gs pos="100000">
              <a:srgbClr val="00E4D9">
                <a:lumMod val="54000"/>
              </a:srgbClr>
            </a:gs>
          </a:gsLst>
          <a:lin ang="32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DD90C-4E29-4E85-8E5D-5B5E527E3DB2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775BA-ADEC-43BB-9CF9-4DDC3B9010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85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22" name="Рисунок 21"/>
          <p:cNvPicPr>
            <a:picLocks noGrp="1" noChangeAspect="1"/>
          </p:cNvPicPr>
          <p:nvPr>
            <p:ph type="pic" sz="quarter" idx="2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26" name="Рисунок 25"/>
          <p:cNvPicPr>
            <a:picLocks noGrp="1" noChangeAspect="1"/>
          </p:cNvPicPr>
          <p:nvPr>
            <p:ph type="pic" sz="quarter" idx="2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/>
      </p:pic>
      <p:pic>
        <p:nvPicPr>
          <p:cNvPr id="23" name="Рисунок 22"/>
          <p:cNvPicPr>
            <a:picLocks noGrp="1" noChangeAspect="1"/>
          </p:cNvPicPr>
          <p:nvPr>
            <p:ph type="pic" sz="quarter" idx="2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24" name="Рисунок 23"/>
          <p:cNvPicPr>
            <a:picLocks noGrp="1" noChangeAspect="1"/>
          </p:cNvPicPr>
          <p:nvPr>
            <p:ph type="pic" sz="quarter" idx="2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15" name="Рисунок 14"/>
          <p:cNvPicPr>
            <a:picLocks noGrp="1" noChangeAspect="1"/>
          </p:cNvPicPr>
          <p:nvPr>
            <p:ph type="pic" sz="quarter" idx="2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16" name="Рисунок 15"/>
          <p:cNvPicPr>
            <a:picLocks noGrp="1" noChangeAspect="1"/>
          </p:cNvPicPr>
          <p:nvPr>
            <p:ph type="pic" sz="quarter" idx="2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-164554"/>
            <a:ext cx="3163843" cy="1779662"/>
          </a:xfrm>
        </p:spPr>
      </p:pic>
      <p:pic>
        <p:nvPicPr>
          <p:cNvPr id="27" name="Рисунок 26"/>
          <p:cNvPicPr>
            <a:picLocks noGrp="1" noChangeAspect="1"/>
          </p:cNvPicPr>
          <p:nvPr>
            <p:ph type="pic" sz="quarter" idx="27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17" name="Рисунок 16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7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8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20" name="Рисунок 19"/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pic>
        <p:nvPicPr>
          <p:cNvPr id="25" name="Рисунок 24"/>
          <p:cNvPicPr>
            <a:picLocks noGrp="1" noChangeAspect="1"/>
          </p:cNvPicPr>
          <p:nvPr>
            <p:ph type="pic" sz="quarter" idx="20"/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/>
      </p:pic>
      <p:sp>
        <p:nvSpPr>
          <p:cNvPr id="30" name="TextBox 29"/>
          <p:cNvSpPr txBox="1"/>
          <p:nvPr/>
        </p:nvSpPr>
        <p:spPr>
          <a:xfrm>
            <a:off x="323528" y="2931790"/>
            <a:ext cx="36958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>
                <a:solidFill>
                  <a:schemeClr val="bg1"/>
                </a:solidFill>
              </a:rPr>
              <a:t>    </a:t>
            </a:r>
            <a:r>
              <a:rPr lang="en-US" sz="2400" i="1" dirty="0" err="1" smtClean="0">
                <a:solidFill>
                  <a:schemeClr val="bg1"/>
                </a:solidFill>
              </a:rPr>
              <a:t>Minecraft</a:t>
            </a:r>
            <a:r>
              <a:rPr lang="en-US" sz="2400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Mod Creator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Приложение для создания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Пользовательских модов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На </a:t>
            </a:r>
            <a:r>
              <a:rPr lang="en-US" sz="2400" i="1" dirty="0" smtClean="0">
                <a:solidFill>
                  <a:schemeClr val="bg1"/>
                </a:solidFill>
              </a:rPr>
              <a:t>Minecraft BE </a:t>
            </a:r>
            <a:r>
              <a:rPr lang="ru-RU" sz="2400" i="1" dirty="0" smtClean="0">
                <a:solidFill>
                  <a:schemeClr val="bg1"/>
                </a:solidFill>
              </a:rPr>
              <a:t>от</a:t>
            </a:r>
            <a:r>
              <a:rPr lang="en-US" sz="2400" i="1" dirty="0" smtClean="0">
                <a:solidFill>
                  <a:schemeClr val="bg1"/>
                </a:solidFill>
              </a:rPr>
              <a:t> 1.15 </a:t>
            </a:r>
            <a:endParaRPr lang="ru-RU" sz="2400" i="1" dirty="0" smtClean="0">
              <a:solidFill>
                <a:schemeClr val="bg1"/>
              </a:solidFill>
            </a:endParaRPr>
          </a:p>
          <a:p>
            <a:r>
              <a:rPr lang="ru-RU" sz="2400" i="1" dirty="0" smtClean="0">
                <a:solidFill>
                  <a:schemeClr val="bg1"/>
                </a:solidFill>
              </a:rPr>
              <a:t>Версии.</a:t>
            </a:r>
            <a:endParaRPr lang="en-US" sz="24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5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ctrTitle"/>
          </p:nvPr>
        </p:nvSpPr>
        <p:spPr>
          <a:xfrm>
            <a:off x="395536" y="195486"/>
            <a:ext cx="7776864" cy="1102519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chemeClr val="bg1"/>
                </a:solidFill>
              </a:rPr>
              <a:t>- Тема</a:t>
            </a:r>
            <a:r>
              <a:rPr lang="en-US" sz="6600" dirty="0" smtClean="0">
                <a:solidFill>
                  <a:schemeClr val="bg1"/>
                </a:solidFill>
              </a:rPr>
              <a:t>: ‘Minecraft BE’</a:t>
            </a:r>
            <a:endParaRPr lang="ru-RU" sz="6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>
          <a:xfrm>
            <a:off x="1187624" y="1266619"/>
            <a:ext cx="6264696" cy="35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7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bg1"/>
                </a:solidFill>
              </a:rPr>
              <a:t>- </a:t>
            </a:r>
            <a:r>
              <a:rPr lang="ru-RU" sz="6600" i="1" dirty="0" smtClean="0">
                <a:solidFill>
                  <a:schemeClr val="bg1"/>
                </a:solidFill>
                <a:effectLst>
                  <a:outerShdw blurRad="50800" dist="50800" dir="5400000" sx="104000" sy="104000" algn="ctr" rotWithShape="0">
                    <a:srgbClr val="000000">
                      <a:alpha val="14000"/>
                    </a:srgbClr>
                  </a:outerShdw>
                </a:effectLst>
              </a:rPr>
              <a:t>Проблема</a:t>
            </a:r>
            <a:r>
              <a:rPr lang="en-US" sz="6600" i="1" dirty="0" smtClean="0">
                <a:solidFill>
                  <a:schemeClr val="bg1"/>
                </a:solidFill>
              </a:rPr>
              <a:t>:</a:t>
            </a:r>
            <a:endParaRPr lang="ru-RU" sz="6600" i="1" dirty="0">
              <a:solidFill>
                <a:schemeClr val="bg1"/>
              </a:solidFill>
            </a:endParaRPr>
          </a:p>
        </p:txBody>
      </p:sp>
      <p:sp>
        <p:nvSpPr>
          <p:cNvPr id="4" name="Подзаголовок 15"/>
          <p:cNvSpPr>
            <a:spLocks noGrp="1"/>
          </p:cNvSpPr>
          <p:nvPr>
            <p:ph idx="1"/>
          </p:nvPr>
        </p:nvSpPr>
        <p:spPr>
          <a:xfrm>
            <a:off x="467544" y="1203598"/>
            <a:ext cx="8229600" cy="2091679"/>
          </a:xfrm>
        </p:spPr>
        <p:txBody>
          <a:bodyPr>
            <a:noAutofit/>
          </a:bodyPr>
          <a:lstStyle/>
          <a:p>
            <a:pPr algn="l"/>
            <a:r>
              <a:rPr lang="en-US" sz="2400" i="1" dirty="0" smtClean="0">
                <a:solidFill>
                  <a:schemeClr val="bg1"/>
                </a:solidFill>
              </a:rPr>
              <a:t>   </a:t>
            </a:r>
            <a:r>
              <a:rPr lang="ru-RU" sz="2400" i="1" dirty="0" smtClean="0">
                <a:solidFill>
                  <a:schemeClr val="bg1"/>
                </a:solidFill>
              </a:rPr>
              <a:t>Уже на протяжении 9 лет </a:t>
            </a:r>
            <a:r>
              <a:rPr lang="ru-RU" sz="2800" i="1" dirty="0" smtClean="0">
                <a:solidFill>
                  <a:schemeClr val="bg1"/>
                </a:solidFill>
              </a:rPr>
              <a:t>Майнкрафт</a:t>
            </a:r>
            <a:r>
              <a:rPr lang="ru-RU" sz="2400" i="1" dirty="0" smtClean="0">
                <a:solidFill>
                  <a:schemeClr val="bg1"/>
                </a:solidFill>
              </a:rPr>
              <a:t> - лучшая игра в жанре </a:t>
            </a:r>
            <a:r>
              <a:rPr lang="en-US" sz="2400" i="1" dirty="0" smtClean="0">
                <a:solidFill>
                  <a:schemeClr val="bg1"/>
                </a:solidFill>
              </a:rPr>
              <a:t>‘</a:t>
            </a:r>
            <a:r>
              <a:rPr lang="ru-RU" sz="2400" i="1" dirty="0" smtClean="0">
                <a:solidFill>
                  <a:schemeClr val="bg1"/>
                </a:solidFill>
              </a:rPr>
              <a:t>песочница</a:t>
            </a:r>
            <a:r>
              <a:rPr lang="en-US" sz="2400" i="1" dirty="0" smtClean="0">
                <a:solidFill>
                  <a:schemeClr val="bg1"/>
                </a:solidFill>
              </a:rPr>
              <a:t>’,</a:t>
            </a:r>
            <a:r>
              <a:rPr lang="ru-RU" sz="2400" i="1" dirty="0" smtClean="0">
                <a:solidFill>
                  <a:schemeClr val="bg1"/>
                </a:solidFill>
              </a:rPr>
              <a:t> но для нее до сих пор не сделан конструктор дополнений к геймплею</a:t>
            </a:r>
            <a:r>
              <a:rPr lang="en-US" sz="2400" i="1" dirty="0" smtClean="0">
                <a:solidFill>
                  <a:schemeClr val="bg1"/>
                </a:solidFill>
              </a:rPr>
              <a:t>,</a:t>
            </a:r>
            <a:r>
              <a:rPr lang="ru-RU" sz="2400" i="1" dirty="0" smtClean="0">
                <a:solidFill>
                  <a:schemeClr val="bg1"/>
                </a:solidFill>
              </a:rPr>
              <a:t> все пишется вручную, программистами, на что тратится много времени и сил.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6" name="Подзаголовок 15"/>
          <p:cNvSpPr txBox="1">
            <a:spLocks/>
          </p:cNvSpPr>
          <p:nvPr/>
        </p:nvSpPr>
        <p:spPr>
          <a:xfrm>
            <a:off x="467544" y="3291830"/>
            <a:ext cx="8229600" cy="101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 smtClean="0">
                <a:solidFill>
                  <a:schemeClr val="bg1"/>
                </a:solidFill>
              </a:rPr>
              <a:t>Я</a:t>
            </a:r>
            <a:r>
              <a:rPr lang="ru-RU" sz="2400" i="1" dirty="0">
                <a:solidFill>
                  <a:schemeClr val="bg1"/>
                </a:solidFill>
              </a:rPr>
              <a:t>, к примеру тратил на одно дополнение в среднем 2 месяца!</a:t>
            </a:r>
            <a:endParaRPr lang="ru-RU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600" i="1" dirty="0" smtClean="0">
                <a:solidFill>
                  <a:schemeClr val="bg1"/>
                </a:solidFill>
              </a:rPr>
              <a:t>- Решение</a:t>
            </a:r>
            <a:r>
              <a:rPr lang="en-US" sz="6600" i="1" dirty="0" smtClean="0">
                <a:solidFill>
                  <a:schemeClr val="bg1"/>
                </a:solidFill>
              </a:rPr>
              <a:t>:</a:t>
            </a:r>
            <a:endParaRPr lang="ru-RU" sz="6600" i="1" dirty="0">
              <a:solidFill>
                <a:schemeClr val="bg1"/>
              </a:solidFill>
            </a:endParaRPr>
          </a:p>
        </p:txBody>
      </p:sp>
      <p:sp>
        <p:nvSpPr>
          <p:cNvPr id="5" name="Подзаголовок 16"/>
          <p:cNvSpPr txBox="1">
            <a:spLocks/>
          </p:cNvSpPr>
          <p:nvPr/>
        </p:nvSpPr>
        <p:spPr>
          <a:xfrm>
            <a:off x="467544" y="843558"/>
            <a:ext cx="835292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smtClean="0">
                <a:solidFill>
                  <a:schemeClr val="bg1"/>
                </a:solidFill>
              </a:rPr>
              <a:t>   </a:t>
            </a:r>
            <a:r>
              <a:rPr lang="ru-RU" sz="2000" i="1" dirty="0" smtClean="0">
                <a:solidFill>
                  <a:schemeClr val="bg1"/>
                </a:solidFill>
              </a:rPr>
              <a:t>Мой </a:t>
            </a:r>
            <a:r>
              <a:rPr lang="en-US" sz="2000" i="1" dirty="0" smtClean="0">
                <a:solidFill>
                  <a:schemeClr val="bg1"/>
                </a:solidFill>
              </a:rPr>
              <a:t>Minecraft Mod Creator </a:t>
            </a:r>
            <a:r>
              <a:rPr lang="ru-RU" sz="2000" i="1" dirty="0" smtClean="0">
                <a:solidFill>
                  <a:schemeClr val="bg1"/>
                </a:solidFill>
              </a:rPr>
              <a:t>позволит вам создать свое дополнение буквально за 5 минут</a:t>
            </a:r>
            <a:r>
              <a:rPr lang="ru-RU" sz="2000" i="1" dirty="0" smtClean="0">
                <a:solidFill>
                  <a:schemeClr val="bg1"/>
                </a:solidFill>
              </a:rPr>
              <a:t>!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4" name="Подзаголовок 16"/>
          <p:cNvSpPr txBox="1">
            <a:spLocks/>
          </p:cNvSpPr>
          <p:nvPr/>
        </p:nvSpPr>
        <p:spPr>
          <a:xfrm>
            <a:off x="481678" y="1526985"/>
            <a:ext cx="8352928" cy="1260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000" i="1" dirty="0" smtClean="0">
                <a:solidFill>
                  <a:schemeClr val="bg1"/>
                </a:solidFill>
              </a:rPr>
              <a:t>    Интерфейс невероятно прост и понятен, поймет даже тот, кто ни разу не делал что-то подобное!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6" name="Подзаголовок 16"/>
          <p:cNvSpPr txBox="1">
            <a:spLocks/>
          </p:cNvSpPr>
          <p:nvPr/>
        </p:nvSpPr>
        <p:spPr>
          <a:xfrm>
            <a:off x="481678" y="2211710"/>
            <a:ext cx="8352928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000" i="1" dirty="0" smtClean="0">
                <a:solidFill>
                  <a:schemeClr val="bg1"/>
                </a:solidFill>
              </a:rPr>
              <a:t>    На </a:t>
            </a:r>
            <a:r>
              <a:rPr lang="ru-RU" sz="2000" i="1" dirty="0" smtClean="0">
                <a:solidFill>
                  <a:schemeClr val="bg1"/>
                </a:solidFill>
              </a:rPr>
              <a:t>данный момент его возможности позволяют вам создавать меч, кирку, топор, лопату, мотыгу, шлем, нагрудник, штаны, ботинки, блок, руду в разных мирах, еду, предметы, крафты во всех видах печек, на костре и в </a:t>
            </a:r>
            <a:r>
              <a:rPr lang="ru-RU" sz="2000" i="1" dirty="0" smtClean="0">
                <a:solidFill>
                  <a:schemeClr val="bg1"/>
                </a:solidFill>
              </a:rPr>
              <a:t>верстаке.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7" name="Подзаголовок 16"/>
          <p:cNvSpPr txBox="1">
            <a:spLocks/>
          </p:cNvSpPr>
          <p:nvPr/>
        </p:nvSpPr>
        <p:spPr>
          <a:xfrm>
            <a:off x="513503" y="3507854"/>
            <a:ext cx="8352928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000" i="1" dirty="0" smtClean="0">
                <a:solidFill>
                  <a:schemeClr val="bg1"/>
                </a:solidFill>
              </a:rPr>
              <a:t>    </a:t>
            </a:r>
            <a:r>
              <a:rPr lang="en-US" sz="2000" i="1" dirty="0" smtClean="0">
                <a:solidFill>
                  <a:schemeClr val="bg1"/>
                </a:solidFill>
              </a:rPr>
              <a:t>PS</a:t>
            </a:r>
            <a:r>
              <a:rPr lang="en-US" sz="2000" i="1" dirty="0" smtClean="0">
                <a:solidFill>
                  <a:schemeClr val="bg1"/>
                </a:solidFill>
              </a:rPr>
              <a:t>: </a:t>
            </a:r>
            <a:r>
              <a:rPr lang="ru-RU" sz="2000" i="1" dirty="0" smtClean="0">
                <a:solidFill>
                  <a:schemeClr val="bg1"/>
                </a:solidFill>
              </a:rPr>
              <a:t>На проект была потрачена уйма времени, прошу вас оценить его достойно!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185</Words>
  <Application>Microsoft Office PowerPoint</Application>
  <PresentationFormat>Экран (16:9)</PresentationFormat>
  <Paragraphs>19</Paragraphs>
  <Slides>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Презентация PowerPoint</vt:lpstr>
      <vt:lpstr>- Тема: ‘Minecraft BE’</vt:lpstr>
      <vt:lpstr>- Проблема:</vt:lpstr>
      <vt:lpstr>- Решение: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13</cp:revision>
  <dcterms:created xsi:type="dcterms:W3CDTF">2021-11-12T07:05:19Z</dcterms:created>
  <dcterms:modified xsi:type="dcterms:W3CDTF">2021-11-12T12:00:41Z</dcterms:modified>
</cp:coreProperties>
</file>